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8.png" /><Relationship Id="rId2" Type="http://schemas.openxmlformats.org/officeDocument/2006/relationships/image" Target="../media/image37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2025-11-24T00:50:43Z</dcterms:created>
  <dcterms:modified xsi:type="dcterms:W3CDTF">2025-11-24T00:50:43Z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